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17B5-7828-49D8-9589-B1ACE3A5C124}" type="datetimeFigureOut">
              <a:rPr lang="ko-KR" altLang="en-US" smtClean="0"/>
              <a:t>2016-10-17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2BD2C-774D-4F2A-8B8F-8492895DF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85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A17B5-7828-49D8-9589-B1ACE3A5C124}" type="datetimeFigureOut">
              <a:rPr lang="ko-KR" altLang="en-US" smtClean="0"/>
              <a:t>2016-10-17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2BD2C-774D-4F2A-8B8F-8492895DFF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617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0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68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2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4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9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1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95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55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4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30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5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14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81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56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8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변위 매핑</a:t>
            </a:r>
            <a:r>
              <a:rPr lang="en-US" altLang="ko-KR" smtClean="0"/>
              <a:t>(Displacement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30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Occlusion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8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17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7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83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32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36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en-US" altLang="ko-KR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89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시차 매핑</a:t>
            </a:r>
            <a:r>
              <a:rPr lang="en-US" altLang="ko-KR" smtClean="0"/>
              <a:t>(Parallax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3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85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7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3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2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3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법선 매핑</a:t>
            </a:r>
            <a:r>
              <a:rPr lang="en-US" altLang="ko-KR" smtClean="0"/>
              <a:t>(Normal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33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Microsoft Office PowerPoint</Application>
  <PresentationFormat>화면 슬라이드 쇼(4:3)</PresentationFormat>
  <Paragraphs>33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법선 매핑(Normal Mapping)</vt:lpstr>
      <vt:lpstr>변위 매핑(Displacement Mapping)</vt:lpstr>
      <vt:lpstr>법선 매핑(Normal Mapping)</vt:lpstr>
      <vt:lpstr>변위 매핑(Displacement Mapping)</vt:lpstr>
      <vt:lpstr>변위 매핑(Displacement Mapping)</vt:lpstr>
      <vt:lpstr>변위 매핑(Displacement Mapping)</vt:lpstr>
      <vt:lpstr>변위 매핑(Displacement Mapping)</vt:lpstr>
      <vt:lpstr>시차 매핑(Parallax Occlusion Mapping)</vt:lpstr>
      <vt:lpstr>시차 매핑(Parallax Mapping)</vt:lpstr>
      <vt:lpstr>시차 매핑(Parallax Mapping)</vt:lpstr>
      <vt:lpstr>HLSL(High Level Shading Language for DirectX)</vt:lpstr>
      <vt:lpstr>시차 매핑(Parallax Mapping)</vt:lpstr>
      <vt:lpstr>시차 매핑(Parallax Mapping)</vt:lpstr>
      <vt:lpstr>시차 매핑(Parallax Mapping)</vt:lpstr>
      <vt:lpstr>시차 매핑(Parallax Mapping)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2016-10-16T16:46:16Z</dcterms:created>
  <dcterms:modified xsi:type="dcterms:W3CDTF">2016-10-16T16:46:17Z</dcterms:modified>
</cp:coreProperties>
</file>